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133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Gabrirel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Shamon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13-03-2025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data was collected using the SpaceX API by making GET requests to retrieve information about past launches.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data was processed by cleaning, filtering, and transforming it to include only relevant information, handling missing values, and creating new features for analysis.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</TotalTime>
  <Words>1381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Gabriel Shamon</cp:lastModifiedBy>
  <cp:revision>199</cp:revision>
  <dcterms:created xsi:type="dcterms:W3CDTF">2021-04-29T18:58:34Z</dcterms:created>
  <dcterms:modified xsi:type="dcterms:W3CDTF">2025-03-13T11:58:19Z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